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0" r:id="rId3"/>
    <p:sldId id="262" r:id="rId4"/>
    <p:sldId id="263" r:id="rId5"/>
    <p:sldId id="268" r:id="rId6"/>
    <p:sldId id="257" r:id="rId7"/>
    <p:sldId id="269" r:id="rId8"/>
    <p:sldId id="270" r:id="rId9"/>
    <p:sldId id="267" r:id="rId10"/>
    <p:sldId id="259" r:id="rId11"/>
    <p:sldId id="256" r:id="rId12"/>
    <p:sldId id="265" r:id="rId13"/>
    <p:sldId id="264" r:id="rId14"/>
    <p:sldId id="261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5D63DB9-8E47-49F1-9E99-016A23272B5C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C1501DA-46D8-4309-B5BD-776BFC71E6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D63DB9-8E47-49F1-9E99-016A23272B5C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1501DA-46D8-4309-B5BD-776BFC71E6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D63DB9-8E47-49F1-9E99-016A23272B5C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1501DA-46D8-4309-B5BD-776BFC71E6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D63DB9-8E47-49F1-9E99-016A23272B5C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1501DA-46D8-4309-B5BD-776BFC71E6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D63DB9-8E47-49F1-9E99-016A23272B5C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1501DA-46D8-4309-B5BD-776BFC71E6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D63DB9-8E47-49F1-9E99-016A23272B5C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1501DA-46D8-4309-B5BD-776BFC71E6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D63DB9-8E47-49F1-9E99-016A23272B5C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1501DA-46D8-4309-B5BD-776BFC71E6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D63DB9-8E47-49F1-9E99-016A23272B5C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1501DA-46D8-4309-B5BD-776BFC71E6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D63DB9-8E47-49F1-9E99-016A23272B5C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1501DA-46D8-4309-B5BD-776BFC71E6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5D63DB9-8E47-49F1-9E99-016A23272B5C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1501DA-46D8-4309-B5BD-776BFC71E6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5D63DB9-8E47-49F1-9E99-016A23272B5C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C1501DA-46D8-4309-B5BD-776BFC71E6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5D63DB9-8E47-49F1-9E99-016A23272B5C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C1501DA-46D8-4309-B5BD-776BFC71E6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OTEBOOK\Pictures\20111019-fns-rbn-17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0" dirty="0" smtClean="0">
                <a:solidFill>
                  <a:schemeClr val="bg1"/>
                </a:solidFill>
              </a:rPr>
              <a:t>FOOD and MEALS</a:t>
            </a:r>
            <a:endParaRPr lang="ru-RU" sz="48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OTEBOOK\Pictures\1365696218_original.jpg2-1185349915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children like to eat*?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NOTEBOOK\Pictures\10winningschoollunchideas-60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NOTEBOOK\Pictures\school lunch tra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19256" cy="57606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NOTEBOOK\Pictures\скачанные файлы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Project “ Today … November 2015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             Menu for today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OTEBOOK\Pictures\Healthy-Foods-for-Children-cop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285860"/>
            <a:ext cx="6215074" cy="42862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428736"/>
            <a:ext cx="64294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Write a letter to Colchester Royal Grammar School and tell them about your school meals. </a:t>
            </a:r>
          </a:p>
          <a:p>
            <a:pPr lvl="0"/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Sb. Ex.5 p.61</a:t>
            </a:r>
            <a:endParaRPr lang="ru-RU" sz="36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NOTEBOOK\Pictures\Schoolcafeteria - food choic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6" y="0"/>
            <a:ext cx="914033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7554" y="214291"/>
            <a:ext cx="5572164" cy="1143007"/>
          </a:xfrm>
        </p:spPr>
        <p:txBody>
          <a:bodyPr/>
          <a:lstStyle/>
          <a:p>
            <a:r>
              <a:rPr lang="en-US" dirty="0" smtClean="0"/>
              <a:t>My </a:t>
            </a:r>
            <a:r>
              <a:rPr lang="en-US" dirty="0" err="1" smtClean="0"/>
              <a:t>favourite</a:t>
            </a:r>
            <a:r>
              <a:rPr lang="en-US" dirty="0" smtClean="0"/>
              <a:t> food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6050" y="3214686"/>
            <a:ext cx="6357950" cy="364331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Burgers, pizzas, chicken wings.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Tacos, French fries, onion rings.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Ice cream, donuts, cookies, cakes.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Soda, chips, and chocolate shakes.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These are things I like to munch,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breakfast, dinner, snack and lunch.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5122" name="Picture 2" descr="C:\Users\NOTEBOOK\Pictures\not-so-fast-foo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355977" cy="3356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NOTEBOOK\Pictures\shutterstock_213080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859216" cy="864096"/>
          </a:xfrm>
        </p:spPr>
        <p:txBody>
          <a:bodyPr>
            <a:normAutofit fontScale="90000"/>
          </a:bodyPr>
          <a:lstStyle/>
          <a:p>
            <a:endParaRPr lang="ru-RU" sz="5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OTEBOOK\Pictures\kids-lunch-l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6357982" cy="1928801"/>
          </a:xfrm>
        </p:spPr>
        <p:txBody>
          <a:bodyPr>
            <a:normAutofit/>
          </a:bodyPr>
          <a:lstStyle/>
          <a:p>
            <a:r>
              <a:rPr lang="en-US" sz="7200" b="0" dirty="0" smtClean="0">
                <a:solidFill>
                  <a:srgbClr val="00B050"/>
                </a:solidFill>
              </a:rPr>
              <a:t>School</a:t>
            </a:r>
            <a:r>
              <a:rPr lang="en-US" sz="7200" dirty="0" smtClean="0">
                <a:solidFill>
                  <a:srgbClr val="00B050"/>
                </a:solidFill>
              </a:rPr>
              <a:t> Meals</a:t>
            </a:r>
            <a:endParaRPr lang="ru-RU" sz="7200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"/>
            <a:ext cx="8458200" cy="184482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NOTEBOOK\Pictures\School-Nutrion-Photo-1024x6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481138"/>
            <a:ext cx="9144000" cy="53768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Colchester Royal Grammar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School</a:t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Menu 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OTEBOOK\Pictures\545259_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0"/>
            <a:ext cx="9144000" cy="67151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/>
              <a:t>  </a:t>
            </a:r>
            <a:r>
              <a:rPr lang="en-US" dirty="0" smtClean="0"/>
              <a:t> …</a:t>
            </a:r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</a:rPr>
              <a:t>bread</a:t>
            </a:r>
            <a:r>
              <a:rPr lang="en-US" sz="5400" dirty="0">
                <a:solidFill>
                  <a:schemeClr val="tx2">
                    <a:lumMod val="75000"/>
                  </a:schemeClr>
                </a:solidFill>
              </a:rPr>
              <a:t>, …cucumber, …milk, …tomato, …potato, …coffee, …pine apple, …lemon, …carrot,…salt, …roll, ….cherry, …plum, …sugar, …chips.</a:t>
            </a:r>
            <a:endParaRPr lang="ru-RU" sz="5400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5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a/some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1. Would you like … tea?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      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. some; b. any.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2. There is … butter in the fridge.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some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;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any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3.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We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haven’t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got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…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milk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      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any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;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some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4.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He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eats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…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fish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many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;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much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5. Why did you eat so … ice creams?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      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many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;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much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..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6. There … pine-apples in the basket.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a) is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; b. are.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Choose the correct answer: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NOTEBOOK\Pictures\Dietary_post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43000" y="1696244"/>
            <a:ext cx="6858000" cy="40957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At the Canteen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68</TotalTime>
  <Words>170</Words>
  <Application>Microsoft Office PowerPoint</Application>
  <PresentationFormat>Экран (4:3)</PresentationFormat>
  <Paragraphs>26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Открытая</vt:lpstr>
      <vt:lpstr>FOOD and MEALS</vt:lpstr>
      <vt:lpstr>My favourite food</vt:lpstr>
      <vt:lpstr>Слайд 3</vt:lpstr>
      <vt:lpstr>School Meals</vt:lpstr>
      <vt:lpstr>Colchester Royal Grammar School Menu  </vt:lpstr>
      <vt:lpstr>Слайд 6</vt:lpstr>
      <vt:lpstr>a/some</vt:lpstr>
      <vt:lpstr>Choose the correct answer:</vt:lpstr>
      <vt:lpstr>At the Canteen</vt:lpstr>
      <vt:lpstr>What do children like to eat*?</vt:lpstr>
      <vt:lpstr>Слайд 11</vt:lpstr>
      <vt:lpstr>Слайд 12</vt:lpstr>
      <vt:lpstr>Project “ Today … November 2015               Menu for today</vt:lpstr>
      <vt:lpstr>Homework: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NOTEBOOK</dc:creator>
  <cp:lastModifiedBy>User</cp:lastModifiedBy>
  <cp:revision>8</cp:revision>
  <dcterms:created xsi:type="dcterms:W3CDTF">2015-11-04T11:35:53Z</dcterms:created>
  <dcterms:modified xsi:type="dcterms:W3CDTF">2015-11-15T06:40:25Z</dcterms:modified>
</cp:coreProperties>
</file>