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7" r:id="rId3"/>
    <p:sldId id="260" r:id="rId4"/>
    <p:sldId id="263" r:id="rId5"/>
    <p:sldId id="265" r:id="rId6"/>
    <p:sldId id="264" r:id="rId7"/>
    <p:sldId id="258" r:id="rId8"/>
    <p:sldId id="266" r:id="rId9"/>
    <p:sldId id="268" r:id="rId10"/>
    <p:sldId id="269" r:id="rId11"/>
    <p:sldId id="270" r:id="rId12"/>
    <p:sldId id="267" r:id="rId13"/>
    <p:sldId id="271" r:id="rId14"/>
    <p:sldId id="273" r:id="rId15"/>
    <p:sldId id="275" r:id="rId16"/>
    <p:sldId id="259" r:id="rId17"/>
    <p:sldId id="274" r:id="rId18"/>
    <p:sldId id="272" r:id="rId19"/>
    <p:sldId id="277" r:id="rId20"/>
    <p:sldId id="280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Let-u0027s%20Clean%20Up%20(Sing-along)(1).mp4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OTEBOOK\Pictures\Mansion lo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1" y="1357298"/>
            <a:ext cx="9150461" cy="5500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3">
                    <a:lumMod val="50000"/>
                  </a:schemeClr>
                </a:solidFill>
              </a:rPr>
              <a:t>My House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Kitchen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a)   </a:t>
                </a:r>
                <a:r>
                  <a:rPr lang="en-US" sz="4400" b="1" dirty="0" smtClean="0">
                    <a:solidFill>
                      <a:srgbClr val="CC0000"/>
                    </a:solidFill>
                    <a:latin typeface="Californian FB"/>
                  </a:rPr>
                  <a:t>√</a:t>
                </a:r>
                <a:endParaRPr lang="en-US" sz="3200" b="1" dirty="0" smtClean="0">
                  <a:solidFill>
                    <a:srgbClr val="CC0000"/>
                  </a:solidFill>
                </a:endParaRPr>
              </a:p>
              <a:p>
                <a:r>
                  <a:rPr lang="en-US" sz="3200" b="1" dirty="0" smtClean="0"/>
                  <a:t>b</a:t>
                </a:r>
                <a:r>
                  <a:rPr lang="en-US" sz="3200" b="1" dirty="0"/>
                  <a:t>) </a:t>
                </a:r>
                <a:r>
                  <a:rPr lang="en-US" sz="3200" b="1" dirty="0" smtClean="0"/>
                  <a:t/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endParaRPr lang="en-US" sz="36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sz="3200" b="1" dirty="0" smtClean="0"/>
                  <a:t>c)   </a:t>
                </a:r>
                <a:r>
                  <a:rPr lang="en-US" sz="3600" b="1" dirty="0">
                    <a:solidFill>
                      <a:srgbClr val="C00000"/>
                    </a:solidFill>
                    <a:latin typeface="Californian FB"/>
                  </a:rPr>
                  <a:t>√</a:t>
                </a:r>
                <a:endParaRPr lang="en-US" sz="32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3200" b="1" dirty="0" smtClean="0"/>
                  <a:t>d)   </a:t>
                </a:r>
                <a:r>
                  <a:rPr lang="en-US" sz="3200" b="1" dirty="0">
                    <a:solidFill>
                      <a:srgbClr val="CC0000"/>
                    </a:solidFill>
                    <a:latin typeface="Californian FB"/>
                  </a:rPr>
                  <a:t>√</a:t>
                </a:r>
                <a:endParaRPr lang="en-US" sz="3200" b="1" dirty="0" smtClean="0"/>
              </a:p>
              <a:p>
                <a:r>
                  <a:rPr lang="en-US" sz="3200" b="1" dirty="0" smtClean="0"/>
                  <a:t>e)</a:t>
                </a:r>
                <a:r>
                  <a:rPr lang="en-US" sz="2800" b="1" dirty="0"/>
                  <a:t/>
                </a:r>
                <a:r>
                  <a:rPr lang="en-US" sz="2800" b="1" dirty="0" smtClean="0"/>
                  <a:t/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endParaRPr lang="en-US" sz="3200" b="1" dirty="0" smtClean="0"/>
              </a:p>
              <a:p>
                <a:r>
                  <a:rPr lang="en-US" sz="3200" b="1" dirty="0" smtClean="0"/>
                  <a:t> f)</a:t>
                </a:r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333" t="-2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64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6" y="908720"/>
            <a:ext cx="7887338" cy="56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86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62"/>
            <a:ext cx="9144000" cy="68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0001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Bedroom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7901014" cy="26432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is a double bed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between/behind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windows.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some pillows and cushions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under/on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bed.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is a lamp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on/next 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bedside cabinet.     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is a rug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under/next 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bed.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There is a dressing table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near/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wardrobe.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There is a clock and a plant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between/in front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mirror.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There is a plant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in/on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dressing table.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4" y="2024063"/>
            <a:ext cx="9167003" cy="48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97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Living room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6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hlinkClick r:id="rId2" action="ppaction://hlinkfile"/>
              </a:rPr>
              <a:t>Living room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626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2800" b="1" dirty="0" smtClean="0"/>
              <a:t>Is there a…….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Are there any ….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347864" y="1920085"/>
            <a:ext cx="568863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 </a:t>
            </a:r>
          </a:p>
          <a:p>
            <a:pPr marL="0" indent="0">
              <a:buNone/>
            </a:pPr>
            <a:r>
              <a:rPr lang="en-US" sz="3200" b="1" dirty="0" smtClean="0"/>
              <a:t>   </a:t>
            </a:r>
            <a:r>
              <a:rPr lang="en-US" sz="2800" b="1" dirty="0" smtClean="0"/>
              <a:t>on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under</a:t>
            </a:r>
          </a:p>
          <a:p>
            <a:pPr marL="0" indent="0">
              <a:buNone/>
            </a:pPr>
            <a:r>
              <a:rPr lang="en-US" sz="2800" b="1" dirty="0" smtClean="0"/>
              <a:t>   next to                the ………….. ?</a:t>
            </a:r>
          </a:p>
          <a:p>
            <a:pPr marL="0" indent="0">
              <a:buNone/>
            </a:pPr>
            <a:r>
              <a:rPr lang="en-US" sz="2800" b="1" dirty="0" smtClean="0"/>
              <a:t>   behind </a:t>
            </a:r>
          </a:p>
          <a:p>
            <a:pPr marL="0" indent="0">
              <a:buNone/>
            </a:pPr>
            <a:r>
              <a:rPr lang="en-US" sz="2800" b="1" dirty="0" smtClean="0"/>
              <a:t>   in front of </a:t>
            </a:r>
          </a:p>
          <a:p>
            <a:pPr marL="0" indent="0">
              <a:buNone/>
            </a:pPr>
            <a:r>
              <a:rPr lang="en-US" sz="3200" b="1" dirty="0" smtClean="0"/>
              <a:t>  </a:t>
            </a:r>
            <a:endParaRPr lang="ru-RU" sz="32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63888" y="2132856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12160" y="2060848"/>
            <a:ext cx="0" cy="4248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4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OTEBOOK\Pictures\емай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n-US" dirty="0" smtClean="0"/>
              <a:t>                      Video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True or False</a:t>
            </a: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1)Anna lives in a flat.   False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There is a living-room, a kitchen, a study and a hall downstairs. True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3)There is one bedroom and a bathroom upstairs. False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Anna’s room is very big. False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There is a piano in Anna’s room.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False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There is a desk in Anna’s room.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True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096342" cy="28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2996952"/>
            <a:ext cx="3926664" cy="27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43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Children’s bedrooms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13348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NOTEBOOK\Pictures\22978288-my-home-is-my-cast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OTEBOOK\Pictures\емай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A letter for Ann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task: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a) Take a photo of your room, bring it to the class (electronic variant) and describe your room.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b) Draw an ideal room, bring it to the class and describe your room.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the prompts: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This is my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room.It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is ……….. and …….. .. There is a ………. on (in, under, behind, in front of, next to) the …………..  . There are also some ……………… on (in, under, behind, in front of, next to) the ………….. . I have got a ……… and some …………. . And there is a …………. . There is/are ……… 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 like my new room very much. Home is where the heart is!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NOTEBOOK\Pictures\f9ccb1035ab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NOTEBOOK\Pictures\134529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34" y="0"/>
            <a:ext cx="91743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571"/>
            <a:ext cx="2016224" cy="31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79406"/>
            <a:ext cx="2448272" cy="234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0" y="4058808"/>
            <a:ext cx="2175926" cy="21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Admin\Desktop\depositphotos_14931295-Rug-cart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6507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79264"/>
            <a:ext cx="2200702" cy="258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89" y="4437112"/>
            <a:ext cx="2242614" cy="17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95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281640" cy="170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60" y="1196751"/>
            <a:ext cx="2490283" cy="170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5508"/>
            <a:ext cx="2088232" cy="24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72" y="3429000"/>
            <a:ext cx="17494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1983799" cy="14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4947"/>
            <a:ext cx="2207567" cy="221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66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14546" y="500042"/>
            <a:ext cx="43577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[]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ere , wi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is my house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is my house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is the door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is the door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windows are clean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windows are clean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so is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door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is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door.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\Pictures\0007-007-Th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726704"/>
            <a:ext cx="907542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4810" y="260648"/>
            <a:ext cx="8305800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Kitchen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6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Kitchen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a)   </a:t>
            </a:r>
            <a:endParaRPr lang="en-US" sz="3600" b="1" dirty="0" smtClean="0">
              <a:solidFill>
                <a:srgbClr val="CC0000"/>
              </a:solidFill>
            </a:endParaRPr>
          </a:p>
          <a:p>
            <a:r>
              <a:rPr lang="en-US" sz="3600" b="1" dirty="0" smtClean="0"/>
              <a:t>b</a:t>
            </a:r>
            <a:r>
              <a:rPr lang="en-US" sz="3600" b="1" dirty="0"/>
              <a:t>) </a:t>
            </a:r>
            <a:r>
              <a:rPr lang="en-US" sz="3600" b="1" dirty="0" smtClean="0"/>
              <a:t> 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b="1" dirty="0" smtClean="0"/>
              <a:t>c)  </a:t>
            </a:r>
          </a:p>
          <a:p>
            <a:r>
              <a:rPr lang="en-US" sz="3600" b="1" dirty="0" smtClean="0"/>
              <a:t>d)  </a:t>
            </a:r>
          </a:p>
          <a:p>
            <a:r>
              <a:rPr lang="en-US" sz="3600" b="1" dirty="0" smtClean="0"/>
              <a:t>e)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endParaRPr lang="en-US" sz="3600" b="1" dirty="0" smtClean="0"/>
          </a:p>
          <a:p>
            <a:r>
              <a:rPr lang="en-US" sz="3600" b="1" dirty="0" smtClean="0"/>
              <a:t> f)</a:t>
            </a:r>
            <a:r>
              <a:rPr lang="en-US" sz="2800" b="1" dirty="0"/>
              <a:t> 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2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289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My House</vt:lpstr>
      <vt:lpstr>Слайд 2</vt:lpstr>
      <vt:lpstr>Слайд 3</vt:lpstr>
      <vt:lpstr>Слайд 4</vt:lpstr>
      <vt:lpstr>Слайд 5</vt:lpstr>
      <vt:lpstr>Слайд 6</vt:lpstr>
      <vt:lpstr>Слайд 7</vt:lpstr>
      <vt:lpstr>Kitchen</vt:lpstr>
      <vt:lpstr>Kitchen</vt:lpstr>
      <vt:lpstr>Kitchen</vt:lpstr>
      <vt:lpstr>Слайд 11</vt:lpstr>
      <vt:lpstr>                  Bedroom</vt:lpstr>
      <vt:lpstr>Слайд 13</vt:lpstr>
      <vt:lpstr>Living room</vt:lpstr>
      <vt:lpstr>Living room</vt:lpstr>
      <vt:lpstr>Слайд 16</vt:lpstr>
      <vt:lpstr>                      Video</vt:lpstr>
      <vt:lpstr>                True or False</vt:lpstr>
      <vt:lpstr>Children’s bedrooms</vt:lpstr>
      <vt:lpstr>                A letter for Ann</vt:lpstr>
      <vt:lpstr>Home task: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</dc:title>
  <dc:creator>NOTEBOOK</dc:creator>
  <cp:lastModifiedBy>User</cp:lastModifiedBy>
  <cp:revision>8</cp:revision>
  <dcterms:created xsi:type="dcterms:W3CDTF">2015-11-04T06:14:49Z</dcterms:created>
  <dcterms:modified xsi:type="dcterms:W3CDTF">2015-11-14T20:00:38Z</dcterms:modified>
</cp:coreProperties>
</file>